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4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EBEAB-9D6C-47FB-8F9E-3DE86DB9193A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989AB4-40CE-487B-AB75-018514BE5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085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2F3E-13C2-4F08-ABAD-1B40B49644BC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B71E-7C43-48B7-9630-357EFAFCC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047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2F3E-13C2-4F08-ABAD-1B40B49644BC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B71E-7C43-48B7-9630-357EFAFCC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044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2F3E-13C2-4F08-ABAD-1B40B49644BC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B71E-7C43-48B7-9630-357EFAFCC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03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2F3E-13C2-4F08-ABAD-1B40B49644BC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B71E-7C43-48B7-9630-357EFAFCC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82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2F3E-13C2-4F08-ABAD-1B40B49644BC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B71E-7C43-48B7-9630-357EFAFCC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833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2F3E-13C2-4F08-ABAD-1B40B49644BC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B71E-7C43-48B7-9630-357EFAFCC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49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2F3E-13C2-4F08-ABAD-1B40B49644BC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B71E-7C43-48B7-9630-357EFAFCC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623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2F3E-13C2-4F08-ABAD-1B40B49644BC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B71E-7C43-48B7-9630-357EFAFCC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24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2F3E-13C2-4F08-ABAD-1B40B49644BC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B71E-7C43-48B7-9630-357EFAFCC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094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2F3E-13C2-4F08-ABAD-1B40B49644BC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B71E-7C43-48B7-9630-357EFAFCC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562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2F3E-13C2-4F08-ABAD-1B40B49644BC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B71E-7C43-48B7-9630-357EFAFCC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98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D2F3E-13C2-4F08-ABAD-1B40B49644BC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2B71E-7C43-48B7-9630-357EFAFCC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8039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8DA244E-33B0-A97C-107D-54734CDD6E61}"/>
              </a:ext>
            </a:extLst>
          </p:cNvPr>
          <p:cNvSpPr txBox="1"/>
          <p:nvPr/>
        </p:nvSpPr>
        <p:spPr>
          <a:xfrm>
            <a:off x="2702880" y="2493536"/>
            <a:ext cx="3142445" cy="1015663"/>
          </a:xfrm>
          <a:prstGeom prst="rect">
            <a:avLst/>
          </a:prstGeom>
          <a:noFill/>
          <a:ln w="539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5400"/>
              <a:t> </a:t>
            </a:r>
            <a:r>
              <a:rPr kumimoji="1" lang="en-US" altLang="ja-JP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COI </a:t>
            </a:r>
            <a:r>
              <a:rPr kumimoji="1" lang="ja-JP" altLang="en-US" sz="4800" b="1"/>
              <a:t>開示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712B259-5000-CA02-E58B-6400636AE54C}"/>
              </a:ext>
            </a:extLst>
          </p:cNvPr>
          <p:cNvSpPr txBox="1"/>
          <p:nvPr/>
        </p:nvSpPr>
        <p:spPr>
          <a:xfrm>
            <a:off x="5845325" y="295179"/>
            <a:ext cx="3235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令和 </a:t>
            </a:r>
            <a:r>
              <a:rPr kumimoji="1" lang="en-US" altLang="ja-JP" sz="2000" b="1"/>
              <a:t>7</a:t>
            </a:r>
            <a:r>
              <a:rPr kumimoji="1" lang="ja-JP" altLang="en-US" sz="2000" b="1"/>
              <a:t>年度  </a:t>
            </a:r>
            <a:r>
              <a:rPr kumimoji="1" lang="ja-JP" altLang="en-US" sz="2000" b="1" dirty="0"/>
              <a:t>香川県医学会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5C45511-65A3-E753-269C-11DCFCDB8B79}"/>
              </a:ext>
            </a:extLst>
          </p:cNvPr>
          <p:cNvSpPr txBox="1"/>
          <p:nvPr/>
        </p:nvSpPr>
        <p:spPr>
          <a:xfrm>
            <a:off x="1471411" y="5538141"/>
            <a:ext cx="51515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演題発表に関連して、開示すべき </a:t>
            </a:r>
            <a:r>
              <a:rPr kumimoji="1" lang="en-US" altLang="ja-JP" sz="2000" b="1"/>
              <a:t>COI </a:t>
            </a:r>
            <a:r>
              <a:rPr kumimoji="1" lang="ja-JP" altLang="en-US" sz="2000" b="1"/>
              <a:t>関係にあるに企業などはありません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D019CD-006E-8F19-67DE-9E6B92AFED22}"/>
              </a:ext>
            </a:extLst>
          </p:cNvPr>
          <p:cNvSpPr txBox="1"/>
          <p:nvPr/>
        </p:nvSpPr>
        <p:spPr>
          <a:xfrm>
            <a:off x="1625957" y="4209108"/>
            <a:ext cx="62140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演題発表に関連して、開示すべき </a:t>
            </a:r>
            <a:r>
              <a:rPr kumimoji="1" lang="en-US" altLang="ja-JP" sz="2000" b="1" dirty="0"/>
              <a:t>COI </a:t>
            </a:r>
            <a:r>
              <a:rPr kumimoji="1" lang="ja-JP" altLang="en-US" sz="2000" b="1" dirty="0"/>
              <a:t>関係にある</a:t>
            </a:r>
            <a:br>
              <a:rPr kumimoji="1" lang="en-US" altLang="ja-JP" sz="2000" b="1" dirty="0"/>
            </a:br>
            <a:r>
              <a:rPr kumimoji="1" lang="ja-JP" altLang="en-US" sz="2000" b="1" dirty="0"/>
              <a:t>企業は以下の通りです。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39973CD-FD7C-2B9C-5D02-BC89E8E3DE35}"/>
              </a:ext>
            </a:extLst>
          </p:cNvPr>
          <p:cNvSpPr txBox="1"/>
          <p:nvPr/>
        </p:nvSpPr>
        <p:spPr>
          <a:xfrm>
            <a:off x="1401878" y="1056155"/>
            <a:ext cx="643813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2400" b="1" dirty="0">
                <a:ea typeface="游ゴシック"/>
              </a:rPr>
              <a:t> 医療機関名 </a:t>
            </a:r>
            <a:endParaRPr lang="en-US" altLang="ja-JP" sz="2400" b="1" dirty="0">
              <a:ea typeface="游ゴシック"/>
              <a:cs typeface="Calibri"/>
            </a:endParaRPr>
          </a:p>
          <a:p>
            <a:r>
              <a:rPr kumimoji="1" lang="ja-JP" altLang="en-US" sz="2400" b="1" dirty="0">
                <a:ea typeface="游ゴシック"/>
              </a:rPr>
              <a:t>〇演者名　</a:t>
            </a:r>
            <a:r>
              <a:rPr kumimoji="1" lang="en-US" altLang="ja-JP" sz="2400" b="1" dirty="0">
                <a:ea typeface="游ゴシック"/>
              </a:rPr>
              <a:t>( </a:t>
            </a:r>
            <a:r>
              <a:rPr kumimoji="1" lang="ja-JP" altLang="en-US" sz="2400" b="1" dirty="0">
                <a:ea typeface="游ゴシック"/>
              </a:rPr>
              <a:t>共同演者名 </a:t>
            </a:r>
            <a:r>
              <a:rPr kumimoji="1" lang="en-US" altLang="ja-JP" sz="2400" b="1" dirty="0">
                <a:ea typeface="游ゴシック"/>
              </a:rPr>
              <a:t>)</a:t>
            </a:r>
            <a:endParaRPr lang="en-US" altLang="ja-JP" sz="2400" b="1" dirty="0">
              <a:ea typeface="游ゴシック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9833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56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TOKUDA YURI / 徳田 侑里</dc:creator>
  <cp:lastModifiedBy>直人 塩田</cp:lastModifiedBy>
  <cp:revision>6</cp:revision>
  <dcterms:created xsi:type="dcterms:W3CDTF">2022-08-08T04:17:38Z</dcterms:created>
  <dcterms:modified xsi:type="dcterms:W3CDTF">2025-02-03T05:46:50Z</dcterms:modified>
</cp:coreProperties>
</file>